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7"/>
  </p:notesMasterIdLst>
  <p:sldIdLst>
    <p:sldId id="256" r:id="rId2"/>
    <p:sldId id="308" r:id="rId3"/>
    <p:sldId id="268" r:id="rId4"/>
    <p:sldId id="307" r:id="rId5"/>
    <p:sldId id="319" r:id="rId6"/>
    <p:sldId id="267" r:id="rId7"/>
    <p:sldId id="318" r:id="rId8"/>
    <p:sldId id="271" r:id="rId9"/>
    <p:sldId id="272"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0" r:id="rId25"/>
    <p:sldId id="301" r:id="rId26"/>
    <p:sldId id="293" r:id="rId27"/>
    <p:sldId id="294" r:id="rId28"/>
    <p:sldId id="288" r:id="rId29"/>
    <p:sldId id="289" r:id="rId30"/>
    <p:sldId id="290" r:id="rId31"/>
    <p:sldId id="291" r:id="rId32"/>
    <p:sldId id="292" r:id="rId33"/>
    <p:sldId id="302" r:id="rId34"/>
    <p:sldId id="303" r:id="rId35"/>
    <p:sldId id="304" r:id="rId36"/>
    <p:sldId id="305" r:id="rId37"/>
    <p:sldId id="314" r:id="rId38"/>
    <p:sldId id="312" r:id="rId39"/>
    <p:sldId id="315" r:id="rId40"/>
    <p:sldId id="269" r:id="rId41"/>
    <p:sldId id="306" r:id="rId42"/>
    <p:sldId id="270" r:id="rId43"/>
    <p:sldId id="320" r:id="rId44"/>
    <p:sldId id="260" r:id="rId45"/>
    <p:sldId id="262" r:id="rId46"/>
  </p:sldIdLst>
  <p:sldSz cx="12192000" cy="6858000"/>
  <p:notesSz cx="6858000" cy="9144000"/>
  <p:embeddedFontLst>
    <p:embeddedFont>
      <p:font typeface="宋体" panose="02010600030101010101" pitchFamily="2" charset="-122"/>
      <p:regular r:id="rId48"/>
    </p:embeddedFont>
    <p:embeddedFont>
      <p:font typeface="Cambria Math" panose="02040503050406030204" pitchFamily="18" charset="0"/>
      <p:regular r:id="rId49"/>
    </p:embeddedFont>
    <p:embeddedFont>
      <p:font typeface="Wingdings 2" panose="05020102010507070707" pitchFamily="18" charset="2"/>
      <p:regular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9" autoAdjust="0"/>
    <p:restoredTop sz="91020" autoAdjust="0"/>
  </p:normalViewPr>
  <p:slideViewPr>
    <p:cSldViewPr snapToGrid="0">
      <p:cViewPr>
        <p:scale>
          <a:sx n="81" d="100"/>
          <a:sy n="81" d="100"/>
        </p:scale>
        <p:origin x="-84" y="4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34</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35</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36</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41</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42</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43</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44</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45</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4.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6.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25"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26"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62"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494"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495"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496"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23"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53"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70"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40"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41"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493"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494"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495"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38"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39"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41"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10554574"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738664"/>
          </a:xfrm>
          <a:prstGeom prst="rect">
            <a:avLst/>
          </a:prstGeom>
          <a:noFill/>
        </p:spPr>
        <p:txBody>
          <a:bodyPr wrap="square" rtlCol="0">
            <a:spAutoFit/>
          </a:bodyPr>
          <a:lstStyle/>
          <a:p>
            <a:pPr algn="ctr"/>
            <a:r>
              <a:rPr lang="x-none" sz="1400" b="1" dirty="0">
                <a:solidFill>
                  <a:schemeClr val="accent1"/>
                </a:solidFill>
                <a:latin typeface="宋体" panose="02010600030101010101" pitchFamily="2" charset="-122"/>
                <a:ea typeface="宋体" panose="02010600030101010101" pitchFamily="2" charset="-122"/>
              </a:rPr>
              <a:t>图</a:t>
            </a:r>
            <a:r>
              <a:rPr lang="zh-CN" altLang="en-US" sz="1400" b="1" dirty="0">
                <a:solidFill>
                  <a:schemeClr val="accent1"/>
                </a:solidFill>
                <a:latin typeface="宋体" panose="02010600030101010101" pitchFamily="2" charset="-122"/>
                <a:ea typeface="宋体" panose="02010600030101010101" pitchFamily="2" charset="-122"/>
              </a:rPr>
              <a:t> 放置行李时间影响比较（方差）</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b="1" dirty="0">
                <a:solidFill>
                  <a:schemeClr val="accent1"/>
                </a:solidFill>
                <a:latin typeface="宋体" panose="02010600030101010101" pitchFamily="2" charset="-122"/>
                <a:ea typeface="宋体" panose="02010600030101010101" pitchFamily="2" charset="-122"/>
              </a:rPr>
              <a:t>图</a:t>
            </a:r>
            <a:r>
              <a:rPr lang="zh-CN" altLang="en-US" sz="1400" b="1" dirty="0">
                <a:solidFill>
                  <a:schemeClr val="accent1"/>
                </a:solidFill>
                <a:latin typeface="宋体" panose="02010600030101010101" pitchFamily="2" charset="-122"/>
                <a:ea typeface="宋体" panose="02010600030101010101" pitchFamily="2" charset="-122"/>
              </a:rPr>
              <a:t> 放置行李时间影响比较（总时间）</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818712" y="2222287"/>
                <a:ext cx="5185873"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170332"/>
            <a:ext cx="5686397" cy="4066079"/>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7367295" y="5772806"/>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5449" y="2368497"/>
            <a:ext cx="7018215" cy="370910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89699" y="3060117"/>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spTree>
    <p:extLst>
      <p:ext uri="{BB962C8B-B14F-4D97-AF65-F5344CB8AC3E}">
        <p14:creationId xmlns:p14="http://schemas.microsoft.com/office/powerpoint/2010/main" val="754792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952426"/>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TotalTime>
  <Words>4582</Words>
  <Application>Microsoft Office PowerPoint</Application>
  <PresentationFormat>宽屏</PresentationFormat>
  <Paragraphs>479</Paragraphs>
  <Slides>45</Slides>
  <Notes>43</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53" baseType="lpstr">
      <vt:lpstr>Cambria Math</vt:lpstr>
      <vt:lpstr>Times New Roman</vt:lpstr>
      <vt:lpstr>宋体</vt:lpstr>
      <vt:lpstr>Wingdings</vt:lpstr>
      <vt:lpstr>Wingdings 2</vt:lpstr>
      <vt:lpstr>引用</vt:lpstr>
      <vt:lpstr>AxMath</vt:lpstr>
      <vt:lpstr>Equation.AxMath</vt:lpstr>
      <vt:lpstr>登机与离机策略的最优化讨论 The Optimal Boarding &amp; Disembarking Method</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159</cp:revision>
  <dcterms:created xsi:type="dcterms:W3CDTF">2022-04-09T13:58:34Z</dcterms:created>
  <dcterms:modified xsi:type="dcterms:W3CDTF">2022-04-16T12:33:42Z</dcterms:modified>
</cp:coreProperties>
</file>